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4" r:id="rId2"/>
    <p:sldId id="257" r:id="rId3"/>
    <p:sldId id="258" r:id="rId4"/>
    <p:sldId id="261" r:id="rId5"/>
    <p:sldId id="259" r:id="rId6"/>
    <p:sldId id="262" r:id="rId7"/>
    <p:sldId id="260" r:id="rId8"/>
    <p:sldId id="263" r:id="rId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it-IT" sz="1800" b="0" dirty="0" smtClean="0">
                <a:latin typeface="+mn-lt"/>
                <a:cs typeface="Arial" panose="020B0604020202020204" pitchFamily="34" charset="0"/>
              </a:rPr>
              <a:t>Dati aggiornati</a:t>
            </a:r>
            <a:endParaRPr lang="it-IT" sz="1800" b="0" dirty="0">
              <a:latin typeface="+mn-lt"/>
              <a:cs typeface="Arial" panose="020B0604020202020204" pitchFamily="34" charset="0"/>
            </a:endParaRP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Pt>
            <c:idx val="1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2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</c:spPr>
          </c:dPt>
          <c:cat>
            <c:strRef>
              <c:f>Foglio1!$A$2:$A$5</c:f>
              <c:strCache>
                <c:ptCount val="4"/>
                <c:pt idx="0">
                  <c:v>1° trim.</c:v>
                </c:pt>
                <c:pt idx="1">
                  <c:v>2° trim.</c:v>
                </c:pt>
                <c:pt idx="2">
                  <c:v>3° trim.</c:v>
                </c:pt>
                <c:pt idx="3">
                  <c:v>4° trim.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600">
              <a:latin typeface="Arial" panose="020B0604020202020204" pitchFamily="34" charset="0"/>
              <a:cs typeface="Arial" panose="020B0604020202020204" pitchFamily="34" charset="0"/>
            </a:defRPr>
          </a:pPr>
          <a:endParaRPr lang="it-IT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it-IT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7932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925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16037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208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069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5114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1642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0232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8832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815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D7EED-57EC-4392-BA03-762D1C41227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5702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D7EED-57EC-4392-BA03-762D1C41227E}" type="datetimeFigureOut">
              <a:rPr lang="it-IT" smtClean="0"/>
              <a:t>17/09/2018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5BE02-0270-4800-9A95-6DAB3BFEAD3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0131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344860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5257800" y="2743200"/>
            <a:ext cx="3124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cs typeface="Arial" panose="020B0604020202020204" pitchFamily="34" charset="0"/>
              </a:rPr>
              <a:t>Sala Congressi </a:t>
            </a:r>
          </a:p>
          <a:p>
            <a:r>
              <a:rPr lang="it-IT" sz="1200" dirty="0" smtClean="0">
                <a:cs typeface="Arial" panose="020B0604020202020204" pitchFamily="34" charset="0"/>
              </a:rPr>
              <a:t>Camera </a:t>
            </a:r>
            <a:r>
              <a:rPr lang="it-IT" sz="1200" dirty="0">
                <a:cs typeface="Arial" panose="020B0604020202020204" pitchFamily="34" charset="0"/>
              </a:rPr>
              <a:t>di commercio </a:t>
            </a:r>
            <a:r>
              <a:rPr lang="it-IT" sz="1200" dirty="0" smtClean="0">
                <a:cs typeface="Arial" panose="020B0604020202020204" pitchFamily="34" charset="0"/>
              </a:rPr>
              <a:t>di nome </a:t>
            </a:r>
            <a:r>
              <a:rPr lang="it-IT" sz="1200" dirty="0" err="1" smtClean="0">
                <a:cs typeface="Arial" panose="020B0604020202020204" pitchFamily="34" charset="0"/>
              </a:rPr>
              <a:t>cdc</a:t>
            </a:r>
            <a:endParaRPr lang="it-IT" sz="1200" dirty="0">
              <a:cs typeface="Arial" panose="020B0604020202020204" pitchFamily="34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457200" y="2647587"/>
            <a:ext cx="5863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spc="40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DATA EVENTO</a:t>
            </a:r>
            <a:endParaRPr lang="it-IT" sz="3600" spc="400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457200" y="3827383"/>
            <a:ext cx="845819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400" spc="600" dirty="0" smtClean="0">
                <a:cs typeface="Arial"/>
              </a:rPr>
              <a:t>#SISPRINT</a:t>
            </a:r>
          </a:p>
          <a:p>
            <a:endParaRPr lang="it-IT" sz="1400" spc="200" dirty="0" smtClean="0">
              <a:solidFill>
                <a:srgbClr val="000000"/>
              </a:solidFill>
              <a:cs typeface="Arial" panose="020B0604020202020204" pitchFamily="34" charset="0"/>
            </a:endParaRPr>
          </a:p>
          <a:p>
            <a:r>
              <a:rPr lang="it-IT" sz="2000" dirty="0"/>
              <a:t>Sistema Integrato di Supporto alla </a:t>
            </a:r>
            <a:r>
              <a:rPr lang="it-IT" sz="2000" dirty="0" err="1"/>
              <a:t>PRogettazione</a:t>
            </a:r>
            <a:r>
              <a:rPr lang="it-IT" sz="2000" dirty="0"/>
              <a:t> degli Interventi Territoriali</a:t>
            </a:r>
            <a:endParaRPr lang="it-IT" sz="2000" spc="200" dirty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457200" y="5331023"/>
            <a:ext cx="7772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Titolo evento </a:t>
            </a:r>
            <a:r>
              <a:rPr lang="it-IT" sz="160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 presentazione</a:t>
            </a:r>
            <a:endParaRPr lang="it-IT" sz="16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Connettore 1 21"/>
          <p:cNvCxnSpPr/>
          <p:nvPr/>
        </p:nvCxnSpPr>
        <p:spPr>
          <a:xfrm>
            <a:off x="0" y="6019800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 rot="5400000" flipH="1" flipV="1">
            <a:off x="4761706" y="3009106"/>
            <a:ext cx="533400" cy="1588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C:\Users\altina\Desktop\SISPRINT\SISPRINT IN TOUR 2018\format\per-Sisprint-sequenza-ESEMPIO-NUOV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82" y="5985188"/>
            <a:ext cx="8496944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46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 </a:t>
            </a:r>
            <a:r>
              <a:rPr lang="it-IT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</a:t>
            </a:r>
            <a:r>
              <a:rPr lang="it-IT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it-IT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</a:t>
            </a:r>
            <a:endParaRPr lang="it-IT" sz="2000" b="1" dirty="0" smtClean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  <a:p>
            <a:pPr algn="r"/>
            <a:r>
              <a:rPr lang="it-IT" sz="20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Sottotitolo</a:t>
            </a:r>
            <a:endParaRPr lang="it-IT" sz="2000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23528" y="1628800"/>
            <a:ext cx="77048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cs typeface="Arial" panose="020B0604020202020204" pitchFamily="34" charset="0"/>
              </a:rPr>
              <a:t>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endParaRPr lang="it-IT" dirty="0" smtClean="0">
              <a:cs typeface="Arial" panose="020B0604020202020204" pitchFamily="34" charset="0"/>
            </a:endParaRPr>
          </a:p>
          <a:p>
            <a:r>
              <a:rPr lang="it-IT" dirty="0" smtClean="0">
                <a:cs typeface="Arial" panose="020B0604020202020204" pitchFamily="34" charset="0"/>
              </a:rPr>
              <a:t>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:</a:t>
            </a:r>
          </a:p>
          <a:p>
            <a:endParaRPr lang="it-IT" dirty="0">
              <a:cs typeface="Arial" panose="020B0604020202020204" pitchFamily="34" charset="0"/>
            </a:endParaRPr>
          </a:p>
          <a:p>
            <a:r>
              <a:rPr lang="it-IT" dirty="0" smtClean="0">
                <a:cs typeface="Arial" panose="020B0604020202020204" pitchFamily="34" charset="0"/>
              </a:rPr>
              <a:t>	Elenco puntato</a:t>
            </a:r>
          </a:p>
          <a:p>
            <a:r>
              <a:rPr lang="it-IT" dirty="0" smtClean="0">
                <a:cs typeface="Arial" panose="020B0604020202020204" pitchFamily="34" charset="0"/>
              </a:rPr>
              <a:t>	</a:t>
            </a:r>
          </a:p>
          <a:p>
            <a:r>
              <a:rPr lang="it-IT" dirty="0" smtClean="0">
                <a:cs typeface="Arial" panose="020B0604020202020204" pitchFamily="34" charset="0"/>
              </a:rPr>
              <a:t>	Elenco puntato</a:t>
            </a:r>
          </a:p>
          <a:p>
            <a:r>
              <a:rPr lang="it-IT" dirty="0" smtClean="0">
                <a:cs typeface="Arial" panose="020B0604020202020204" pitchFamily="34" charset="0"/>
              </a:rPr>
              <a:t>	</a:t>
            </a:r>
          </a:p>
          <a:p>
            <a:r>
              <a:rPr lang="it-IT" dirty="0" smtClean="0">
                <a:cs typeface="Arial" panose="020B0604020202020204" pitchFamily="34" charset="0"/>
              </a:rPr>
              <a:t>	Elenco puntato  </a:t>
            </a:r>
            <a:endParaRPr lang="it-IT" dirty="0">
              <a:cs typeface="Arial" panose="020B060402020202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it-IT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80928"/>
            <a:ext cx="192088" cy="25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46" y="3284984"/>
            <a:ext cx="192088" cy="25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146" y="3861048"/>
            <a:ext cx="192088" cy="25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40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 </a:t>
            </a:r>
            <a:r>
              <a:rPr lang="it-IT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</a:t>
            </a:r>
            <a:r>
              <a:rPr lang="it-IT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it-IT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</a:t>
            </a:r>
            <a:endParaRPr lang="it-IT" sz="2000" b="1" dirty="0" smtClean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  <a:p>
            <a:pPr algn="r"/>
            <a:r>
              <a:rPr lang="it-IT" sz="20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Sottotitolo</a:t>
            </a:r>
            <a:endParaRPr lang="it-IT" sz="2000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23528" y="1628800"/>
            <a:ext cx="77048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cs typeface="Arial" panose="020B0604020202020204" pitchFamily="34" charset="0"/>
              </a:rPr>
              <a:t>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endParaRPr lang="it-IT" dirty="0" smtClean="0">
              <a:cs typeface="Arial" panose="020B0604020202020204" pitchFamily="34" charset="0"/>
            </a:endParaRPr>
          </a:p>
          <a:p>
            <a:pPr algn="just"/>
            <a:r>
              <a:rPr lang="it-IT" dirty="0" smtClean="0">
                <a:cs typeface="Arial" panose="020B0604020202020204" pitchFamily="34" charset="0"/>
              </a:rPr>
              <a:t>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testo</a:t>
            </a:r>
            <a:r>
              <a:rPr lang="it-IT" b="1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in evidenza</a:t>
            </a:r>
            <a:r>
              <a:rPr lang="it-IT" dirty="0" smtClean="0">
                <a:cs typeface="Arial" panose="020B0604020202020204" pitchFamily="34" charset="0"/>
              </a:rPr>
              <a:t> 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.</a:t>
            </a:r>
          </a:p>
          <a:p>
            <a:pPr algn="just"/>
            <a:endParaRPr lang="it-IT" dirty="0">
              <a:cs typeface="Arial" panose="020B0604020202020204" pitchFamily="34" charset="0"/>
            </a:endParaRPr>
          </a:p>
          <a:p>
            <a:pPr algn="just"/>
            <a:endParaRPr lang="it-IT" dirty="0" smtClean="0">
              <a:cs typeface="Arial" panose="020B0604020202020204" pitchFamily="34" charset="0"/>
            </a:endParaRPr>
          </a:p>
          <a:p>
            <a:pPr algn="just"/>
            <a:r>
              <a:rPr lang="it-IT" dirty="0" smtClean="0">
                <a:cs typeface="Arial" panose="020B0604020202020204" pitchFamily="34" charset="0"/>
              </a:rPr>
              <a:t>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b="1" dirty="0" err="1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testo</a:t>
            </a:r>
            <a:r>
              <a:rPr lang="it-IT" b="1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in evidenza</a:t>
            </a:r>
            <a:r>
              <a:rPr lang="it-IT" dirty="0" smtClean="0">
                <a:cs typeface="Arial" panose="020B0604020202020204" pitchFamily="34" charset="0"/>
              </a:rPr>
              <a:t> 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endParaRPr lang="it-IT" dirty="0" smtClean="0">
              <a:cs typeface="Arial" panose="020B0604020202020204" pitchFamily="34" charset="0"/>
            </a:endParaRPr>
          </a:p>
          <a:p>
            <a:pPr algn="just"/>
            <a:r>
              <a:rPr lang="it-IT" dirty="0" smtClean="0">
                <a:cs typeface="Arial" panose="020B0604020202020204" pitchFamily="34" charset="0"/>
              </a:rPr>
              <a:t>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.</a:t>
            </a:r>
          </a:p>
          <a:p>
            <a:pPr algn="just"/>
            <a:endParaRPr lang="it-IT" dirty="0" smtClean="0">
              <a:cs typeface="Arial" panose="020B0604020202020204" pitchFamily="34" charset="0"/>
            </a:endParaRPr>
          </a:p>
          <a:p>
            <a:pPr algn="just"/>
            <a:endParaRPr lang="it-IT" dirty="0">
              <a:cs typeface="Arial" panose="020B0604020202020204" pitchFamily="34" charset="0"/>
            </a:endParaRPr>
          </a:p>
          <a:p>
            <a:pPr algn="just"/>
            <a:r>
              <a:rPr lang="it-IT" dirty="0" smtClean="0">
                <a:cs typeface="Arial" panose="020B0604020202020204" pitchFamily="34" charset="0"/>
              </a:rPr>
              <a:t>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sz="2000" b="1" dirty="0" err="1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testo</a:t>
            </a:r>
            <a:r>
              <a:rPr lang="it-IT" sz="2000" b="1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 in evidenza</a:t>
            </a:r>
            <a:r>
              <a:rPr lang="it-IT" dirty="0" smtClean="0">
                <a:cs typeface="Arial" panose="020B0604020202020204" pitchFamily="34" charset="0"/>
              </a:rPr>
              <a:t> 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.</a:t>
            </a:r>
          </a:p>
          <a:p>
            <a:pPr algn="just"/>
            <a:endParaRPr lang="it-IT" dirty="0" smtClean="0">
              <a:cs typeface="Arial" panose="020B060402020202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it-IT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917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 </a:t>
            </a:r>
            <a:r>
              <a:rPr lang="it-IT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</a:t>
            </a:r>
            <a:r>
              <a:rPr lang="it-IT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it-IT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</a:t>
            </a:r>
            <a:endParaRPr lang="it-IT" sz="2000" b="1" dirty="0" smtClean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  <a:p>
            <a:pPr algn="r"/>
            <a:r>
              <a:rPr lang="it-IT" sz="20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Sottotitolo</a:t>
            </a:r>
            <a:endParaRPr lang="it-IT" sz="2000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23528" y="162880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SISPRINT</a:t>
            </a:r>
            <a:r>
              <a:rPr lang="it-IT" dirty="0" smtClean="0">
                <a:cs typeface="Arial" panose="020B0604020202020204" pitchFamily="34" charset="0"/>
              </a:rPr>
              <a:t> testo 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endParaRPr lang="it-IT" dirty="0" smtClean="0">
              <a:cs typeface="Arial" panose="020B0604020202020204" pitchFamily="34" charset="0"/>
            </a:endParaRPr>
          </a:p>
          <a:p>
            <a:pPr algn="just"/>
            <a:r>
              <a:rPr lang="it-IT" dirty="0" smtClean="0">
                <a:cs typeface="Arial" panose="020B0604020202020204" pitchFamily="34" charset="0"/>
              </a:rPr>
              <a:t>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 in evidenza testo </a:t>
            </a:r>
            <a:r>
              <a:rPr lang="it-IT" dirty="0" err="1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 </a:t>
            </a:r>
            <a:r>
              <a:rPr lang="it-IT" dirty="0" err="1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 </a:t>
            </a:r>
            <a:r>
              <a:rPr lang="it-IT" dirty="0" err="1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 </a:t>
            </a:r>
            <a:r>
              <a:rPr lang="it-IT" dirty="0" err="1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 </a:t>
            </a:r>
            <a:r>
              <a:rPr lang="it-IT" dirty="0" err="1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.</a:t>
            </a:r>
          </a:p>
          <a:p>
            <a:pPr algn="just"/>
            <a:endParaRPr lang="it-IT" dirty="0">
              <a:cs typeface="Arial" panose="020B0604020202020204" pitchFamily="34" charset="0"/>
            </a:endParaRPr>
          </a:p>
          <a:p>
            <a:pPr algn="just"/>
            <a:endParaRPr lang="it-IT" dirty="0" smtClean="0">
              <a:cs typeface="Arial" panose="020B060402020202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it-IT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Parallelogramma 4"/>
          <p:cNvSpPr/>
          <p:nvPr/>
        </p:nvSpPr>
        <p:spPr>
          <a:xfrm>
            <a:off x="179512" y="2829129"/>
            <a:ext cx="2160240" cy="3192159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Fase 1</a:t>
            </a: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</p:txBody>
      </p:sp>
      <p:sp>
        <p:nvSpPr>
          <p:cNvPr id="10" name="Parallelogramma 9"/>
          <p:cNvSpPr/>
          <p:nvPr/>
        </p:nvSpPr>
        <p:spPr>
          <a:xfrm>
            <a:off x="2195736" y="2848661"/>
            <a:ext cx="2160240" cy="3192159"/>
          </a:xfrm>
          <a:prstGeom prst="parallelogram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Fase 2</a:t>
            </a: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 smtClean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 smtClean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 smtClean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 smtClean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</p:txBody>
      </p:sp>
      <p:sp>
        <p:nvSpPr>
          <p:cNvPr id="11" name="Parallelogramma 10"/>
          <p:cNvSpPr/>
          <p:nvPr/>
        </p:nvSpPr>
        <p:spPr>
          <a:xfrm>
            <a:off x="4067944" y="2848661"/>
            <a:ext cx="2160240" cy="3192159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Fase 3</a:t>
            </a: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 smtClean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 smtClean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 smtClean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 smtClean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</p:txBody>
      </p:sp>
      <p:sp>
        <p:nvSpPr>
          <p:cNvPr id="12" name="Parallelogramma 11"/>
          <p:cNvSpPr/>
          <p:nvPr/>
        </p:nvSpPr>
        <p:spPr>
          <a:xfrm>
            <a:off x="6012160" y="2852936"/>
            <a:ext cx="2160240" cy="3192159"/>
          </a:xfrm>
          <a:prstGeom prst="parallelogram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smtClean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Fase 4</a:t>
            </a: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 smtClean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 smtClean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 smtClean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 smtClean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  <a:p>
            <a:pPr algn="ctr"/>
            <a:endParaRPr lang="it-IT" dirty="0">
              <a:cs typeface="Arial" panose="020B060402020202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611560" y="3501008"/>
            <a:ext cx="147616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cs typeface="Arial" panose="020B0604020202020204" pitchFamily="34" charset="0"/>
              </a:rPr>
              <a:t>Testo fase Testo fase Testo fase</a:t>
            </a:r>
          </a:p>
          <a:p>
            <a:r>
              <a:rPr lang="it-IT" sz="1400" dirty="0" smtClean="0">
                <a:cs typeface="Arial" panose="020B0604020202020204" pitchFamily="34" charset="0"/>
              </a:rPr>
              <a:t>Testo fase Testo fase Testo fase</a:t>
            </a:r>
          </a:p>
          <a:p>
            <a:endParaRPr lang="it-IT" sz="1400" dirty="0">
              <a:cs typeface="Arial" panose="020B060402020202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537771" y="3624148"/>
            <a:ext cx="147616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Testo fase Testo fase Testo fase</a:t>
            </a:r>
          </a:p>
          <a:p>
            <a:r>
              <a:rPr lang="it-IT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Testo fase Testo fase Testo fase</a:t>
            </a:r>
          </a:p>
          <a:p>
            <a:endParaRPr lang="it-IT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4439381" y="3624147"/>
            <a:ext cx="147616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cs typeface="Arial" panose="020B0604020202020204" pitchFamily="34" charset="0"/>
              </a:rPr>
              <a:t>Testo fase Testo fase Testo fase</a:t>
            </a:r>
          </a:p>
          <a:p>
            <a:r>
              <a:rPr lang="it-IT" sz="1400" dirty="0" smtClean="0">
                <a:cs typeface="Arial" panose="020B0604020202020204" pitchFamily="34" charset="0"/>
              </a:rPr>
              <a:t>Testo fase Testo fase Testo fase</a:t>
            </a:r>
          </a:p>
          <a:p>
            <a:endParaRPr lang="it-IT" sz="1400" dirty="0">
              <a:cs typeface="Arial" panose="020B0604020202020204" pitchFamily="34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6375062" y="3629999"/>
            <a:ext cx="147616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Testo fase Testo fase Testo fase</a:t>
            </a:r>
          </a:p>
          <a:p>
            <a:r>
              <a:rPr lang="it-IT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Testo fase Testo fase Testo fase</a:t>
            </a:r>
          </a:p>
          <a:p>
            <a:endParaRPr lang="it-IT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5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 </a:t>
            </a:r>
            <a:r>
              <a:rPr lang="it-IT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</a:t>
            </a:r>
            <a:r>
              <a:rPr lang="it-IT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it-IT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</a:t>
            </a:r>
            <a:endParaRPr lang="it-IT" sz="2000" b="1" dirty="0" smtClean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  <a:p>
            <a:pPr algn="r"/>
            <a:r>
              <a:rPr lang="it-IT" sz="20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Sottotitolo</a:t>
            </a:r>
            <a:endParaRPr lang="it-IT" sz="2000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it-IT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983758"/>
              </p:ext>
            </p:extLst>
          </p:nvPr>
        </p:nvGraphicFramePr>
        <p:xfrm>
          <a:off x="1206505" y="2375951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Dato 1</a:t>
                      </a:r>
                      <a:endParaRPr lang="it-IT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Dato 2</a:t>
                      </a:r>
                      <a:endParaRPr lang="it-IT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Dato 3</a:t>
                      </a:r>
                      <a:endParaRPr lang="it-IT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Dato 4</a:t>
                      </a:r>
                      <a:endParaRPr lang="it-IT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Dato 5</a:t>
                      </a:r>
                      <a:endParaRPr lang="it-IT" sz="1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1205628" y="1628800"/>
            <a:ext cx="6102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cs typeface="Arial" panose="020B0604020202020204" pitchFamily="34" charset="0"/>
              </a:rPr>
              <a:t>Titolo Tabella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1205628" y="5836622"/>
            <a:ext cx="610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cs typeface="Arial" panose="020B0604020202020204" pitchFamily="34" charset="0"/>
              </a:rPr>
              <a:t>Fonte Dati Tabella</a:t>
            </a:r>
          </a:p>
        </p:txBody>
      </p:sp>
    </p:spTree>
    <p:extLst>
      <p:ext uri="{BB962C8B-B14F-4D97-AF65-F5344CB8AC3E}">
        <p14:creationId xmlns:p14="http://schemas.microsoft.com/office/powerpoint/2010/main" val="245215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 </a:t>
            </a:r>
            <a:r>
              <a:rPr lang="it-IT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</a:t>
            </a:r>
            <a:r>
              <a:rPr lang="it-IT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it-IT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</a:t>
            </a:r>
            <a:endParaRPr lang="it-IT" sz="2000" b="1" dirty="0" smtClean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  <a:p>
            <a:pPr algn="r"/>
            <a:r>
              <a:rPr lang="it-IT" sz="20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Sottotitolo</a:t>
            </a:r>
            <a:endParaRPr lang="it-IT" sz="2000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323528" y="162880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>
                <a:solidFill>
                  <a:schemeClr val="bg2">
                    <a:lumMod val="50000"/>
                  </a:schemeClr>
                </a:solidFill>
                <a:cs typeface="Arial" panose="020B0604020202020204" pitchFamily="34" charset="0"/>
              </a:rPr>
              <a:t>SISPRINT</a:t>
            </a:r>
            <a:r>
              <a:rPr lang="it-IT" dirty="0" smtClean="0">
                <a:cs typeface="Arial" panose="020B0604020202020204" pitchFamily="34" charset="0"/>
              </a:rPr>
              <a:t> testo 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endParaRPr lang="it-IT" dirty="0" smtClean="0">
              <a:cs typeface="Arial" panose="020B0604020202020204" pitchFamily="34" charset="0"/>
            </a:endParaRPr>
          </a:p>
          <a:p>
            <a:pPr algn="just"/>
            <a:r>
              <a:rPr lang="it-IT" dirty="0" smtClean="0">
                <a:cs typeface="Arial" panose="020B0604020202020204" pitchFamily="34" charset="0"/>
              </a:rPr>
              <a:t>testo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 smtClean="0">
                <a:cs typeface="Arial" panose="020B0604020202020204" pitchFamily="34" charset="0"/>
              </a:rPr>
              <a:t>testo</a:t>
            </a:r>
            <a:r>
              <a:rPr lang="it-IT" dirty="0" smtClean="0">
                <a:cs typeface="Arial" panose="020B0604020202020204" pitchFamily="34" charset="0"/>
              </a:rPr>
              <a:t> </a:t>
            </a:r>
            <a:r>
              <a:rPr lang="it-IT" dirty="0" err="1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 in evidenza testo </a:t>
            </a:r>
            <a:r>
              <a:rPr lang="it-IT" dirty="0" err="1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 </a:t>
            </a:r>
            <a:r>
              <a:rPr lang="it-IT" dirty="0" err="1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 </a:t>
            </a:r>
            <a:r>
              <a:rPr lang="it-IT" dirty="0" err="1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 </a:t>
            </a:r>
            <a:r>
              <a:rPr lang="it-IT" dirty="0" err="1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 </a:t>
            </a:r>
            <a:r>
              <a:rPr lang="it-IT" dirty="0" err="1">
                <a:cs typeface="Arial" panose="020B0604020202020204" pitchFamily="34" charset="0"/>
              </a:rPr>
              <a:t>testo</a:t>
            </a:r>
            <a:r>
              <a:rPr lang="it-IT" dirty="0">
                <a:cs typeface="Arial" panose="020B0604020202020204" pitchFamily="34" charset="0"/>
              </a:rPr>
              <a:t>.</a:t>
            </a:r>
          </a:p>
          <a:p>
            <a:pPr algn="just"/>
            <a:endParaRPr lang="it-IT" dirty="0">
              <a:cs typeface="Arial" panose="020B0604020202020204" pitchFamily="34" charset="0"/>
            </a:endParaRPr>
          </a:p>
          <a:p>
            <a:pPr algn="just"/>
            <a:endParaRPr lang="it-IT" dirty="0" smtClean="0">
              <a:cs typeface="Arial" panose="020B0604020202020204" pitchFamily="34" charset="0"/>
            </a:endParaRPr>
          </a:p>
        </p:txBody>
      </p:sp>
      <p:sp>
        <p:nvSpPr>
          <p:cNvPr id="5" name="Parallelogramma 4"/>
          <p:cNvSpPr/>
          <p:nvPr/>
        </p:nvSpPr>
        <p:spPr>
          <a:xfrm>
            <a:off x="1187624" y="2901137"/>
            <a:ext cx="6984776" cy="815895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580630" y="2996952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Attività 1: </a:t>
            </a:r>
            <a:r>
              <a:rPr lang="it-IT" sz="1400" dirty="0" smtClean="0">
                <a:cs typeface="Arial" panose="020B0604020202020204" pitchFamily="34" charset="0"/>
              </a:rPr>
              <a:t>adjoihcnufvuerfheurcvnhuiehwfuiewfnjcneurihfieurfnifecierfjeijcicferjfierh </a:t>
            </a:r>
          </a:p>
          <a:p>
            <a:endParaRPr lang="it-IT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4" name="Parallelogramma 13"/>
          <p:cNvSpPr/>
          <p:nvPr/>
        </p:nvSpPr>
        <p:spPr>
          <a:xfrm>
            <a:off x="938634" y="3849125"/>
            <a:ext cx="6984776" cy="815895"/>
          </a:xfrm>
          <a:prstGeom prst="parallelogram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1331640" y="3944940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Attività 2: </a:t>
            </a:r>
            <a:r>
              <a:rPr lang="it-IT" sz="1400" dirty="0" smtClean="0">
                <a:cs typeface="Arial" panose="020B0604020202020204" pitchFamily="34" charset="0"/>
              </a:rPr>
              <a:t>adjoihcnufvuerfheurcvnhuiehwfuiewfnjcneurihfieurfnifecierfjeijcicferjfierh </a:t>
            </a:r>
          </a:p>
          <a:p>
            <a:endParaRPr lang="it-IT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9" name="Parallelogramma 18"/>
          <p:cNvSpPr/>
          <p:nvPr/>
        </p:nvSpPr>
        <p:spPr>
          <a:xfrm>
            <a:off x="683568" y="4797152"/>
            <a:ext cx="6984776" cy="815895"/>
          </a:xfrm>
          <a:prstGeom prst="parallelogram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1076574" y="4892967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Attività 3: </a:t>
            </a:r>
            <a:r>
              <a:rPr lang="it-IT" sz="1400" dirty="0" smtClean="0">
                <a:cs typeface="Arial" panose="020B0604020202020204" pitchFamily="34" charset="0"/>
              </a:rPr>
              <a:t>adjoihcnufvuerfheurcvnhuiehwfuiewfnjcneurihfieurfnifecierfjeijcicferjfierh </a:t>
            </a:r>
          </a:p>
          <a:p>
            <a:endParaRPr lang="it-IT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1" name="Parallelogramma 20"/>
          <p:cNvSpPr/>
          <p:nvPr/>
        </p:nvSpPr>
        <p:spPr>
          <a:xfrm>
            <a:off x="490047" y="5771584"/>
            <a:ext cx="6984776" cy="815895"/>
          </a:xfrm>
          <a:prstGeom prst="parallelogram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 smtClean="0">
              <a:solidFill>
                <a:schemeClr val="bg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it-I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883053" y="5867399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Attività 4: </a:t>
            </a:r>
            <a:r>
              <a:rPr lang="it-IT" sz="1400" dirty="0" smtClean="0">
                <a:cs typeface="Arial" panose="020B0604020202020204" pitchFamily="34" charset="0"/>
              </a:rPr>
              <a:t>adjoihcnufvuerfheurcvnhuiehwfuiewfnjcneurihfieurfnifecierfjeijcicferjfierh </a:t>
            </a:r>
          </a:p>
          <a:p>
            <a:endParaRPr lang="it-IT" sz="1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57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052233" cy="1028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2231744" y="116632"/>
            <a:ext cx="61566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 </a:t>
            </a:r>
            <a:r>
              <a:rPr lang="it-IT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</a:t>
            </a:r>
            <a:r>
              <a:rPr lang="it-IT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it-IT" sz="20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TITOLO</a:t>
            </a:r>
            <a:endParaRPr lang="it-IT" sz="2000" b="1" dirty="0" smtClean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  <a:p>
            <a:pPr algn="r"/>
            <a:r>
              <a:rPr lang="it-IT" sz="20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Sottotitolo</a:t>
            </a:r>
            <a:endParaRPr lang="it-IT" sz="2000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it-IT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205628" y="5836622"/>
            <a:ext cx="610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cs typeface="Arial" panose="020B0604020202020204" pitchFamily="34" charset="0"/>
              </a:rPr>
              <a:t>Fonte Dati Grafico</a:t>
            </a:r>
          </a:p>
        </p:txBody>
      </p:sp>
      <p:graphicFrame>
        <p:nvGraphicFramePr>
          <p:cNvPr id="2" name="Grafico 1"/>
          <p:cNvGraphicFramePr/>
          <p:nvPr>
            <p:extLst>
              <p:ext uri="{D42A27DB-BD31-4B8C-83A1-F6EECF244321}">
                <p14:modId xmlns:p14="http://schemas.microsoft.com/office/powerpoint/2010/main" val="191583059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7069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81001" y="3164775"/>
            <a:ext cx="6891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Per ulteriori informazioni</a:t>
            </a:r>
          </a:p>
          <a:p>
            <a:r>
              <a:rPr lang="it-IT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Tel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…………….</a:t>
            </a:r>
          </a:p>
          <a:p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Email……………….</a:t>
            </a:r>
            <a:endParaRPr lang="it-IT" sz="2400" dirty="0">
              <a:solidFill>
                <a:schemeClr val="tx2">
                  <a:lumMod val="60000"/>
                  <a:lumOff val="4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8460432" y="5713511"/>
            <a:ext cx="683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it-IT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Connettore 1 10"/>
          <p:cNvCxnSpPr/>
          <p:nvPr/>
        </p:nvCxnSpPr>
        <p:spPr>
          <a:xfrm>
            <a:off x="0" y="6019800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C:\Users\altina\Desktop\SISPRINT\SISPRINT IN TOUR 2018\format\per-Sisprint-sequenza-ESEMPIO-NUOV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82" y="5985188"/>
            <a:ext cx="8496944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tina.cherubino\Desktop\SISPRINT\marchio Sisprint\marchio Sisprint cmyk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344860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103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317</Words>
  <Application>Microsoft Office PowerPoint</Application>
  <PresentationFormat>Presentazione su schermo (4:3)</PresentationFormat>
  <Paragraphs>138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9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Tina Cherubino</dc:creator>
  <cp:lastModifiedBy>altina</cp:lastModifiedBy>
  <cp:revision>13</cp:revision>
  <dcterms:created xsi:type="dcterms:W3CDTF">2018-03-12T11:21:50Z</dcterms:created>
  <dcterms:modified xsi:type="dcterms:W3CDTF">2018-09-17T13:48:08Z</dcterms:modified>
</cp:coreProperties>
</file>